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07765-7114-47DA-9AAE-8AD0A52F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CD4B6-64B6-439E-99FE-A1D34D2D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5105-3DEC-472C-9DA8-FADAED7A53CA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6EF7E-F55E-4197-BEAA-FB61AA31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01C65-A4C0-4494-888D-430BA4CB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C707-5F5D-40B0-9ABC-261C5902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2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8690E8-AB22-4750-87CD-DE295C58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00A5-4D12-45B7-8AFD-476F4AF4B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383E2-AC2D-4830-9025-ED28547B6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5105-3DEC-472C-9DA8-FADAED7A53CA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C548-2933-4897-A583-BE6BEB706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30C25-77FD-4D82-ADE8-E41766460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C707-5F5D-40B0-9ABC-261C59025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8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F2CFC9-2BD2-4097-8158-5D59D479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13800">
                <a:solidFill>
                  <a:srgbClr val="FF0000"/>
                </a:solidFill>
                <a:latin typeface="Playlist" pitchFamily="50" charset="0"/>
              </a:rPr>
              <a:t>Classical</a:t>
            </a:r>
            <a:br>
              <a:rPr lang="en-US" sz="13800">
                <a:solidFill>
                  <a:srgbClr val="FF0000"/>
                </a:solidFill>
                <a:latin typeface="Playlist" pitchFamily="50" charset="0"/>
              </a:rPr>
            </a:br>
            <a:r>
              <a:rPr lang="en-US" sz="13800">
                <a:solidFill>
                  <a:srgbClr val="FF0000"/>
                </a:solidFill>
                <a:latin typeface="Playlist" pitchFamily="50" charset="0"/>
              </a:rPr>
              <a:t>Conditioning</a:t>
            </a:r>
            <a:endParaRPr lang="en-US" sz="13800" dirty="0">
              <a:solidFill>
                <a:srgbClr val="FF0000"/>
              </a:solidFill>
              <a:latin typeface="Playlist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A6DF4E-1E1F-418E-AE6D-1BD18D3A5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5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85D0F1-083F-468F-8555-C1AE2C5D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4B30B0-AE7E-4753-941A-AA0770C827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0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C980A0-446C-4DBE-9B43-C3AACC44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B7F4D-506A-4A41-8910-BA90337CB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807D32-781D-423B-B418-BFB054C6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513E2-10C1-415D-8CC6-6A052A2E54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E4B28-4293-4E8A-8BFA-AFF04A5A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180BE5-A89F-40FC-A9FE-7A5D77C38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1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88F761-BE5D-42D3-8067-BC65B7D9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73228-EA8D-4128-A856-AC47338B49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5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D1C52-0578-4629-951D-FC84006D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D07FD2-5753-4A75-90BB-645B347F9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24AC6-3AAC-42A5-855C-A7CE10A4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BB71D-773F-40AE-9284-3F36E8159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4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2CB64E-E157-43DA-B4C6-305E6FFA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17087-9D4A-4794-ADDA-D607FEA509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33A90B-27A5-4C79-88A6-FF7A78E0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7E3D6-02AB-4AEB-AAC0-3E0ADD1399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7343C1-DA86-4FB9-9F36-F88166FF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B936F-C1FD-45FB-BEE2-80AB67A3E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E4476-CCA2-4D1A-9E88-02FC1EC7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DB1F0-5EFB-439C-94E5-E136A7A0FE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8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3639A9-7959-414D-8141-167EC488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9217B-E3E9-4DCC-925F-CBAF06639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6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5F83E-F3A1-4390-A48D-82713E21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3BED6-A61B-4294-BA3D-BE5FE2C42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FBFA8-5549-42F8-BD46-7412CF70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916EC-CC2C-4B7E-B39C-B69A5FE41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D7A954-2B11-4B13-B9E1-0B5E5748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B50CA-87F7-474C-AD31-7933DB066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1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74801-07E7-405C-B671-A84EA940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DEC2B-C0C8-421A-A8D3-EC9DD03392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08FAF5-0AB6-46EB-962D-A12ACE50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14D56-F03E-4990-A22A-07CB296D44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3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Playlist</vt:lpstr>
      <vt:lpstr>Office Theme</vt:lpstr>
      <vt:lpstr>Classical Conditioning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Conditioning</dc:title>
  <dc:creator>Tom Limoges</dc:creator>
  <cp:lastModifiedBy>Tom Limoges</cp:lastModifiedBy>
  <cp:revision>1</cp:revision>
  <dcterms:created xsi:type="dcterms:W3CDTF">2018-12-29T15:45:39Z</dcterms:created>
  <dcterms:modified xsi:type="dcterms:W3CDTF">2018-12-29T15:45:39Z</dcterms:modified>
</cp:coreProperties>
</file>